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2" r:id="rId6"/>
    <p:sldId id="260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sos4loveproject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sz="4000" dirty="0" smtClean="0">
                <a:latin typeface="Lucida Calligraphy" pitchFamily="66" charset="0"/>
              </a:rPr>
              <a:t>       Art School of </a:t>
            </a:r>
            <a:r>
              <a:rPr lang="en-US" sz="4000" dirty="0" err="1" smtClean="0">
                <a:latin typeface="Lucida Calligraphy" pitchFamily="66" charset="0"/>
              </a:rPr>
              <a:t>Gerakas</a:t>
            </a:r>
            <a:endParaRPr lang="en-US" sz="4000" dirty="0" smtClean="0">
              <a:latin typeface="Lucida Calligraphy" pitchFamily="66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ATHENS-GREECE  </a:t>
            </a:r>
          </a:p>
          <a:p>
            <a:pPr>
              <a:buNone/>
            </a:pPr>
            <a:r>
              <a:rPr lang="en-US" dirty="0" smtClean="0"/>
              <a:t>                      January-February 2018  </a:t>
            </a:r>
            <a:endParaRPr lang="el-GR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357422" y="485776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Lucida Calligraphy" pitchFamily="66" charset="0"/>
              </a:rPr>
              <a:t>Sos4love-messages</a:t>
            </a:r>
            <a:r>
              <a:rPr lang="en-US" sz="2800" dirty="0" smtClean="0">
                <a:latin typeface="Lucida Calligraphy" pitchFamily="66" charset="0"/>
              </a:rPr>
              <a:t> </a:t>
            </a:r>
            <a:endParaRPr lang="el-GR" sz="2800" dirty="0"/>
          </a:p>
        </p:txBody>
      </p:sp>
      <p:pic>
        <p:nvPicPr>
          <p:cNvPr id="1026" name="Picture 2" descr="C:\Users\ersie\Contacts\Desktop\onu\P10304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083" b="15083"/>
          <a:stretch>
            <a:fillRect/>
          </a:stretch>
        </p:blipFill>
        <p:spPr bwMode="auto">
          <a:xfrm>
            <a:off x="2357422" y="642918"/>
            <a:ext cx="4643470" cy="4114800"/>
          </a:xfrm>
          <a:prstGeom prst="rect">
            <a:avLst/>
          </a:prstGeom>
          <a:noFill/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285984" y="5715016"/>
            <a:ext cx="5486400" cy="8048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Calligraphy" pitchFamily="66" charset="0"/>
              </a:rPr>
              <a:t>Students’ creation</a:t>
            </a:r>
            <a:endParaRPr lang="el-GR" sz="2400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Week </a:t>
            </a:r>
            <a:r>
              <a:rPr lang="en-US" dirty="0" smtClean="0">
                <a:latin typeface="Lucida Calligraphy" pitchFamily="66" charset="0"/>
              </a:rPr>
              <a:t>1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initiation</a:t>
            </a:r>
            <a:endParaRPr lang="el-GR" dirty="0"/>
          </a:p>
        </p:txBody>
      </p:sp>
      <p:pic>
        <p:nvPicPr>
          <p:cNvPr id="2050" name="Picture 2" descr="C:\Users\ersie\Contacts\Desktop\onu\P1030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C:\Users\ersie\Contacts\Desktop\onu\sos project\P1030371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Week 1</a:t>
            </a:r>
            <a:endParaRPr lang="el-GR" dirty="0"/>
          </a:p>
        </p:txBody>
      </p:sp>
      <p:pic>
        <p:nvPicPr>
          <p:cNvPr id="4098" name="Picture 2" descr="C:\Users\ersie\Contacts\Desktop\onu\sos project\P1030372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1" name="Picture 5" descr="C:\Users\ersie\Contacts\Desktop\onu\sos project\P10303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Week </a:t>
            </a:r>
            <a:r>
              <a:rPr lang="en-US" dirty="0" smtClean="0">
                <a:latin typeface="Lucida Calligraphy" pitchFamily="66" charset="0"/>
              </a:rPr>
              <a:t>2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research</a:t>
            </a:r>
            <a:r>
              <a:rPr lang="en-US" dirty="0" smtClean="0">
                <a:latin typeface="Lucida Calligraphy" pitchFamily="66" charset="0"/>
              </a:rPr>
              <a:t> </a:t>
            </a:r>
            <a:endParaRPr lang="el-GR" dirty="0"/>
          </a:p>
        </p:txBody>
      </p:sp>
      <p:pic>
        <p:nvPicPr>
          <p:cNvPr id="6147" name="Picture 3" descr="C:\Users\ersie\Contacts\Desktop\onu\sos project\P1030402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4" name="Picture 2" descr="C:\Users\ersie\Contacts\Desktop\onu\sos project\P1030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Teachers on duty </a:t>
            </a:r>
            <a:endParaRPr lang="el-GR" dirty="0"/>
          </a:p>
        </p:txBody>
      </p:sp>
      <p:pic>
        <p:nvPicPr>
          <p:cNvPr id="5122" name="Picture 2" descr="C:\Users\ersie\Contacts\Desktop\onu\sos project\P10304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4" descr="C:\Users\ersie\Contacts\Desktop\onu\sos project\P1030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itchFamily="66" charset="0"/>
              </a:rPr>
              <a:t>Week </a:t>
            </a:r>
            <a:r>
              <a:rPr lang="en-US" dirty="0" smtClean="0">
                <a:latin typeface="Lucida Calligraphy" pitchFamily="66" charset="0"/>
              </a:rPr>
              <a:t>3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movie filming</a:t>
            </a:r>
            <a:endParaRPr lang="el-GR" dirty="0"/>
          </a:p>
        </p:txBody>
      </p:sp>
      <p:pic>
        <p:nvPicPr>
          <p:cNvPr id="8194" name="Picture 2" descr="C:\Users\ersie\Contacts\Desktop\onu\P1030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C:\Users\ersie\Contacts\Desktop\onu\DSC_03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20562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Week 4 take action for</a:t>
            </a:r>
            <a:endParaRPr lang="el-GR" dirty="0"/>
          </a:p>
        </p:txBody>
      </p:sp>
      <p:pic>
        <p:nvPicPr>
          <p:cNvPr id="2050" name="Picture 2" descr="C:\Users\ersie\Contacts\Desktop\F_SDG_Icons-01-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3286147" cy="292895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785918" y="4643446"/>
            <a:ext cx="5486400" cy="7238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3100" dirty="0" smtClean="0">
                <a:latin typeface="Blackadder ITC" pitchFamily="82" charset="0"/>
              </a:rPr>
              <a:t>Ocean in a </a:t>
            </a:r>
            <a:r>
              <a:rPr lang="en-US" sz="3100" dirty="0" smtClean="0">
                <a:latin typeface="Blackadder ITC" pitchFamily="82" charset="0"/>
              </a:rPr>
              <a:t>book  ,   Eva </a:t>
            </a:r>
            <a:r>
              <a:rPr lang="en-US" sz="3100" dirty="0" err="1" smtClean="0">
                <a:latin typeface="Blackadder ITC" pitchFamily="82" charset="0"/>
              </a:rPr>
              <a:t>Hartsia</a:t>
            </a:r>
            <a:r>
              <a:rPr lang="en-US" sz="3100" dirty="0" smtClean="0">
                <a:latin typeface="Blackadder ITC" pitchFamily="82" charset="0"/>
              </a:rPr>
              <a:t> , student   at Art School  </a:t>
            </a:r>
            <a:endParaRPr lang="el-GR" sz="3100" dirty="0">
              <a:latin typeface="Arial Narrow" pitchFamily="34" charset="0"/>
            </a:endParaRPr>
          </a:p>
        </p:txBody>
      </p:sp>
      <p:pic>
        <p:nvPicPr>
          <p:cNvPr id="7" name="6 - Θέση εικόνας" descr="P10304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357166"/>
            <a:ext cx="5486400" cy="4114800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Lucida Calligraphy" pitchFamily="66" charset="0"/>
              </a:rPr>
              <a:t>i</a:t>
            </a:r>
            <a:r>
              <a:rPr lang="en-US" sz="3600" dirty="0" smtClean="0">
                <a:latin typeface="Lucida Calligraphy" pitchFamily="66" charset="0"/>
              </a:rPr>
              <a:t>n </a:t>
            </a:r>
            <a:r>
              <a:rPr lang="en-US" sz="3600" dirty="0" smtClean="0">
                <a:latin typeface="Lucida Calligraphy" pitchFamily="66" charset="0"/>
              </a:rPr>
              <a:t>a different way: education and </a:t>
            </a:r>
            <a:r>
              <a:rPr lang="en-US" sz="3600" dirty="0" smtClean="0">
                <a:latin typeface="Lucida Calligraphy" pitchFamily="66" charset="0"/>
              </a:rPr>
              <a:t>art.</a:t>
            </a:r>
            <a:endParaRPr lang="el-GR" sz="3600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55</Words>
  <PresentationFormat>Προβολή στην οθόνη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sos4loveproject</vt:lpstr>
      <vt:lpstr>Sos4love-messages </vt:lpstr>
      <vt:lpstr>Week 1 initiation</vt:lpstr>
      <vt:lpstr>Week 1</vt:lpstr>
      <vt:lpstr>Week 2 research </vt:lpstr>
      <vt:lpstr>Teachers on duty </vt:lpstr>
      <vt:lpstr>Week 3 movie filming</vt:lpstr>
      <vt:lpstr>Week 4 take action for</vt:lpstr>
      <vt:lpstr> Ocean in a book  ,   Eva Hartsia , student   at Art School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sos4loveproject</dc:title>
  <dc:creator>ersie</dc:creator>
  <cp:lastModifiedBy>ersie</cp:lastModifiedBy>
  <cp:revision>15</cp:revision>
  <dcterms:created xsi:type="dcterms:W3CDTF">2018-02-14T17:43:17Z</dcterms:created>
  <dcterms:modified xsi:type="dcterms:W3CDTF">2018-02-14T22:21:58Z</dcterms:modified>
</cp:coreProperties>
</file>